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3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11C23-A8FD-E79C-CA13-78775E8E40C4}" v="1402" dt="2023-02-02T17:03:39.820"/>
    <p1510:client id="{A37DE40A-7986-4585-B40E-18904CF9AF46}" v="81" dt="2023-02-02T14:23:37.191"/>
    <p1510:client id="{C9FC4AE3-CD86-61EA-3B4E-7837D863C7AE}" v="107" dt="2023-02-02T18:21:14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06.02.2023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494539-EDCC-8C95-C5A6-F5F358159B53}"/>
              </a:ext>
            </a:extLst>
          </p:cNvPr>
          <p:cNvSpPr txBox="1"/>
          <p:nvPr/>
        </p:nvSpPr>
        <p:spPr>
          <a:xfrm>
            <a:off x="8133906" y="1178441"/>
            <a:ext cx="389506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9ECF2-2D08-14F7-8586-BF17DA2E2D3A}"/>
              </a:ext>
            </a:extLst>
          </p:cNvPr>
          <p:cNvSpPr txBox="1"/>
          <p:nvPr/>
        </p:nvSpPr>
        <p:spPr>
          <a:xfrm>
            <a:off x="3455580" y="1249326"/>
            <a:ext cx="42760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cs typeface="Calibri"/>
              </a:rPr>
              <a:t>Turnus  17.7 - 21.7.    </a:t>
            </a:r>
            <a:r>
              <a:rPr lang="en-US" b="1" dirty="0" err="1">
                <a:cs typeface="Calibri"/>
              </a:rPr>
              <a:t>děti</a:t>
            </a:r>
            <a:r>
              <a:rPr lang="en-US" b="1" dirty="0">
                <a:cs typeface="Calibri"/>
              </a:rPr>
              <a:t> 6 – 9 let </a:t>
            </a:r>
          </a:p>
          <a:p>
            <a:pPr marL="342900" indent="-342900">
              <a:buAutoNum type="arabicPeriod"/>
            </a:pPr>
            <a:r>
              <a:rPr lang="en-US" b="1" dirty="0">
                <a:cs typeface="Calibri"/>
              </a:rPr>
              <a:t>Turnus  31.7. - 4.8.     </a:t>
            </a:r>
            <a:r>
              <a:rPr lang="en-US" b="1" dirty="0" err="1">
                <a:cs typeface="Calibri"/>
              </a:rPr>
              <a:t>junioři</a:t>
            </a:r>
            <a:r>
              <a:rPr lang="en-US" b="1" dirty="0">
                <a:cs typeface="Calibri"/>
              </a:rPr>
              <a:t> 10 - 15 let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FE6ED9B-EBFA-C587-DB30-4C222D05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734" y="152474"/>
            <a:ext cx="2434857" cy="134328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Modern Love"/>
                <a:cs typeface="Calibri Light"/>
              </a:rPr>
              <a:t>SUMMER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5E6EBA-D491-2E2D-FF45-FDED8BBEB057}"/>
              </a:ext>
            </a:extLst>
          </p:cNvPr>
          <p:cNvSpPr txBox="1"/>
          <p:nvPr/>
        </p:nvSpPr>
        <p:spPr>
          <a:xfrm>
            <a:off x="4793512" y="496185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>
                <a:solidFill>
                  <a:srgbClr val="FFC000"/>
                </a:solidFill>
                <a:latin typeface="Modern Love"/>
                <a:cs typeface="Calibri"/>
              </a:rPr>
              <a:t>DANCE</a:t>
            </a:r>
            <a:endParaRPr lang="en-US" sz="4000" dirty="0">
              <a:solidFill>
                <a:srgbClr val="FFC000"/>
              </a:solidFill>
              <a:latin typeface="Modern Lov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724A37-6716-449B-415E-1956577CFF49}"/>
              </a:ext>
            </a:extLst>
          </p:cNvPr>
          <p:cNvSpPr txBox="1"/>
          <p:nvPr/>
        </p:nvSpPr>
        <p:spPr>
          <a:xfrm>
            <a:off x="6760534" y="496186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>
                <a:solidFill>
                  <a:srgbClr val="A130A1"/>
                </a:solidFill>
                <a:latin typeface="Modern Love"/>
                <a:cs typeface="Calibri"/>
              </a:rPr>
              <a:t>CAMP</a:t>
            </a:r>
            <a:endParaRPr lang="en-US" sz="4000" dirty="0">
              <a:solidFill>
                <a:srgbClr val="A130A1"/>
              </a:solidFill>
              <a:latin typeface="Modern Lov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2448D6-C8BC-98A6-2424-4619269DFB5E}"/>
              </a:ext>
            </a:extLst>
          </p:cNvPr>
          <p:cNvSpPr txBox="1"/>
          <p:nvPr/>
        </p:nvSpPr>
        <p:spPr>
          <a:xfrm>
            <a:off x="824023" y="2073348"/>
            <a:ext cx="4612757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ea typeface="+mn-lt"/>
                <a:cs typeface="+mn-lt"/>
              </a:rPr>
              <a:t>Julie Müllerová</a:t>
            </a:r>
            <a:r>
              <a:rPr lang="en-US" sz="1600" dirty="0">
                <a:ea typeface="+mn-lt"/>
                <a:cs typeface="+mn-lt"/>
              </a:rPr>
              <a:t> - </a:t>
            </a:r>
            <a:r>
              <a:rPr lang="en-US" sz="1600" dirty="0" err="1">
                <a:ea typeface="+mn-lt"/>
                <a:cs typeface="+mn-lt"/>
              </a:rPr>
              <a:t>tanečnice</a:t>
            </a:r>
            <a:r>
              <a:rPr lang="en-US" sz="1600" dirty="0">
                <a:ea typeface="+mn-lt"/>
                <a:cs typeface="+mn-lt"/>
              </a:rPr>
              <a:t> a </a:t>
            </a:r>
            <a:r>
              <a:rPr lang="en-US" sz="1600" dirty="0" err="1">
                <a:ea typeface="+mn-lt"/>
                <a:cs typeface="+mn-lt"/>
              </a:rPr>
              <a:t>minulá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členka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taneční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složky</a:t>
            </a:r>
            <a:r>
              <a:rPr lang="en-US" sz="1600" dirty="0">
                <a:ea typeface="+mn-lt"/>
                <a:cs typeface="+mn-lt"/>
              </a:rPr>
              <a:t> THE MES(s) </a:t>
            </a:r>
            <a:r>
              <a:rPr lang="en-US" sz="1600" dirty="0" err="1">
                <a:ea typeface="+mn-lt"/>
                <a:cs typeface="+mn-lt"/>
              </a:rPr>
              <a:t>pořádá</a:t>
            </a:r>
            <a:r>
              <a:rPr lang="en-US" sz="1600" dirty="0">
                <a:ea typeface="+mn-lt"/>
                <a:cs typeface="+mn-lt"/>
              </a:rPr>
              <a:t> v </a:t>
            </a:r>
            <a:r>
              <a:rPr lang="en-US" sz="1600" dirty="0" err="1">
                <a:ea typeface="+mn-lt"/>
                <a:cs typeface="+mn-lt"/>
              </a:rPr>
              <a:t>červenci</a:t>
            </a:r>
            <a:r>
              <a:rPr lang="en-US" sz="1600" dirty="0">
                <a:ea typeface="+mn-lt"/>
                <a:cs typeface="+mn-lt"/>
              </a:rPr>
              <a:t> a </a:t>
            </a:r>
            <a:r>
              <a:rPr lang="en-US" sz="1600" dirty="0" err="1">
                <a:ea typeface="+mn-lt"/>
                <a:cs typeface="+mn-lt"/>
              </a:rPr>
              <a:t>srpnu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taneční</a:t>
            </a:r>
            <a:r>
              <a:rPr lang="en-US" sz="1600" dirty="0">
                <a:ea typeface="+mn-lt"/>
                <a:cs typeface="+mn-lt"/>
              </a:rPr>
              <a:t> campy </a:t>
            </a:r>
            <a:r>
              <a:rPr lang="en-US" sz="1600" dirty="0" err="1">
                <a:ea typeface="+mn-lt"/>
                <a:cs typeface="+mn-lt"/>
              </a:rPr>
              <a:t>různých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tanečních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stylů</a:t>
            </a:r>
            <a:r>
              <a:rPr lang="en-US" sz="1600" dirty="0">
                <a:ea typeface="+mn-lt"/>
                <a:cs typeface="+mn-lt"/>
              </a:rPr>
              <a:t> (Hip-Hop, Dancehall, House dance, Afro-house a </a:t>
            </a:r>
            <a:r>
              <a:rPr lang="en-US" sz="1600" dirty="0" err="1">
                <a:ea typeface="+mn-lt"/>
                <a:cs typeface="+mn-lt"/>
              </a:rPr>
              <a:t>další</a:t>
            </a:r>
            <a:r>
              <a:rPr lang="en-US" sz="1600" dirty="0">
                <a:ea typeface="+mn-lt"/>
                <a:cs typeface="+mn-lt"/>
              </a:rPr>
              <a:t>)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2B61C1-8676-7FA2-07C7-4B6F2B3C6C4E}"/>
              </a:ext>
            </a:extLst>
          </p:cNvPr>
          <p:cNvSpPr txBox="1"/>
          <p:nvPr/>
        </p:nvSpPr>
        <p:spPr>
          <a:xfrm>
            <a:off x="824022" y="3313814"/>
            <a:ext cx="389506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cs typeface="Calibri"/>
              </a:rPr>
              <a:t>Cena:</a:t>
            </a:r>
            <a:r>
              <a:rPr lang="en-US" sz="1600" dirty="0">
                <a:cs typeface="Calibri"/>
              </a:rPr>
              <a:t> 800 </a:t>
            </a:r>
            <a:r>
              <a:rPr lang="en-US" sz="1600" err="1">
                <a:cs typeface="Calibri"/>
              </a:rPr>
              <a:t>Kč</a:t>
            </a:r>
            <a:r>
              <a:rPr lang="en-US" sz="1600" dirty="0">
                <a:cs typeface="Calibri"/>
              </a:rPr>
              <a:t> - </a:t>
            </a:r>
            <a:r>
              <a:rPr lang="en-US" sz="1600" err="1">
                <a:cs typeface="Calibri"/>
              </a:rPr>
              <a:t>nezahrnuje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jídlo</a:t>
            </a:r>
            <a:r>
              <a:rPr lang="en-US" sz="1600" dirty="0">
                <a:cs typeface="Calibri"/>
              </a:rPr>
              <a:t> a </a:t>
            </a:r>
            <a:r>
              <a:rPr lang="en-US" sz="1600" err="1">
                <a:cs typeface="Calibri"/>
              </a:rPr>
              <a:t>pitný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režim</a:t>
            </a:r>
            <a:endParaRPr lang="en-US" sz="1600" err="1">
              <a:ea typeface="+mn-lt"/>
              <a:cs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F98112-0099-CD3C-3846-286E47B1FA25}"/>
              </a:ext>
            </a:extLst>
          </p:cNvPr>
          <p:cNvSpPr txBox="1"/>
          <p:nvPr/>
        </p:nvSpPr>
        <p:spPr>
          <a:xfrm>
            <a:off x="948070" y="4660605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cs typeface="Calibri"/>
              </a:rPr>
              <a:t>Čas </a:t>
            </a:r>
            <a:r>
              <a:rPr lang="en-US" sz="1600" b="1" dirty="0" err="1">
                <a:cs typeface="Calibri"/>
              </a:rPr>
              <a:t>konání</a:t>
            </a:r>
            <a:endParaRPr lang="en-US" sz="16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600" dirty="0">
                <a:cs typeface="Calibri"/>
              </a:rPr>
              <a:t>Turnus 9:30 – 12:30</a:t>
            </a:r>
            <a:endParaRPr lang="en-US" dirty="0">
              <a:cs typeface="Calibri" panose="020F0502020204030204"/>
            </a:endParaRPr>
          </a:p>
          <a:p>
            <a:r>
              <a:rPr lang="en-US" sz="1600" dirty="0">
                <a:cs typeface="Calibri"/>
              </a:rPr>
              <a:t>2.    Turnus 13:45 – 17:00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D9E3E-8232-AD4C-219B-A705DD8EE4F1}"/>
              </a:ext>
            </a:extLst>
          </p:cNvPr>
          <p:cNvSpPr txBox="1"/>
          <p:nvPr/>
        </p:nvSpPr>
        <p:spPr>
          <a:xfrm>
            <a:off x="877186" y="3863163"/>
            <a:ext cx="353178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alibri"/>
                <a:cs typeface="Calibri"/>
              </a:rPr>
              <a:t>Místo</a:t>
            </a:r>
            <a:r>
              <a:rPr lang="en-US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alibri"/>
                <a:cs typeface="Calibri"/>
              </a:rPr>
              <a:t>konání</a:t>
            </a:r>
            <a:r>
              <a:rPr lang="en-US" sz="1600" b="1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Káraný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obecním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úřadě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v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tělocvičně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alibri"/>
                <a:cs typeface="Calibri"/>
              </a:rPr>
              <a:t>Václavská</a:t>
            </a:r>
            <a:r>
              <a:rPr lang="en-US" sz="1600" dirty="0">
                <a:solidFill>
                  <a:srgbClr val="000000"/>
                </a:solidFill>
                <a:latin typeface="Calibri"/>
                <a:cs typeface="Calibri"/>
              </a:rPr>
              <a:t> 19, 250 75 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7A6ED2-94A7-7F86-D7B7-E29E01F6B631}"/>
              </a:ext>
            </a:extLst>
          </p:cNvPr>
          <p:cNvSpPr txBox="1"/>
          <p:nvPr/>
        </p:nvSpPr>
        <p:spPr>
          <a:xfrm>
            <a:off x="4527697" y="479351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BC5D85-D8EF-46CB-64B6-4183000A6AA6}"/>
              </a:ext>
            </a:extLst>
          </p:cNvPr>
          <p:cNvSpPr txBox="1"/>
          <p:nvPr/>
        </p:nvSpPr>
        <p:spPr>
          <a:xfrm>
            <a:off x="797443" y="5830188"/>
            <a:ext cx="342545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O </a:t>
            </a:r>
            <a:r>
              <a:rPr lang="en-US" sz="1600" dirty="0" err="1">
                <a:cs typeface="Calibri"/>
              </a:rPr>
              <a:t>účasti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mě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prosím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kontaktujte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telefonicky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nebo</a:t>
            </a:r>
            <a:r>
              <a:rPr lang="en-US" sz="1600" dirty="0">
                <a:cs typeface="Calibri"/>
              </a:rPr>
              <a:t> SMS </a:t>
            </a:r>
            <a:r>
              <a:rPr lang="en-US" sz="1600" dirty="0" err="1">
                <a:cs typeface="Calibri"/>
              </a:rPr>
              <a:t>zprávou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na</a:t>
            </a:r>
            <a:r>
              <a:rPr lang="en-US" sz="1600" b="1" dirty="0">
                <a:cs typeface="Calibri"/>
              </a:rPr>
              <a:t> tel. 604 890 624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C6F98A-BD55-7442-D73A-776A942EC34F}"/>
              </a:ext>
            </a:extLst>
          </p:cNvPr>
          <p:cNvSpPr txBox="1"/>
          <p:nvPr/>
        </p:nvSpPr>
        <p:spPr>
          <a:xfrm>
            <a:off x="4642596" y="4108144"/>
            <a:ext cx="325710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cs typeface="Calibri"/>
              </a:rPr>
              <a:t>Závěrečná</a:t>
            </a:r>
            <a:r>
              <a:rPr lang="en-US" sz="1600" b="1" dirty="0">
                <a:cs typeface="Calibri"/>
              </a:rPr>
              <a:t> </a:t>
            </a:r>
            <a:r>
              <a:rPr lang="en-US" sz="1600" b="1" dirty="0" err="1">
                <a:cs typeface="Calibri"/>
              </a:rPr>
              <a:t>taneční</a:t>
            </a:r>
            <a:r>
              <a:rPr lang="en-US" sz="1600" b="1" dirty="0">
                <a:cs typeface="Calibri"/>
              </a:rPr>
              <a:t> </a:t>
            </a:r>
            <a:r>
              <a:rPr lang="en-US" sz="1600" b="1" dirty="0" err="1">
                <a:cs typeface="Calibri"/>
              </a:rPr>
              <a:t>vystoupení</a:t>
            </a:r>
            <a:r>
              <a:rPr lang="en-US" sz="1600" b="1" dirty="0">
                <a:cs typeface="Calibri"/>
              </a:rPr>
              <a:t>: </a:t>
            </a:r>
            <a:endParaRPr lang="en-US" b="1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600" dirty="0">
                <a:cs typeface="Calibri"/>
              </a:rPr>
              <a:t>Turnus 21.7. (</a:t>
            </a:r>
            <a:r>
              <a:rPr lang="en-US" sz="1600" dirty="0" err="1">
                <a:cs typeface="Calibri"/>
              </a:rPr>
              <a:t>pátek</a:t>
            </a:r>
            <a:r>
              <a:rPr lang="en-US" sz="1600" dirty="0">
                <a:cs typeface="Calibri"/>
              </a:rPr>
              <a:t>) - 14:30</a:t>
            </a:r>
          </a:p>
          <a:p>
            <a:pPr marL="342900" indent="-342900">
              <a:buAutoNum type="arabicPeriod"/>
            </a:pPr>
            <a:r>
              <a:rPr lang="en-US" sz="1600" dirty="0">
                <a:cs typeface="Calibri"/>
              </a:rPr>
              <a:t>Turnus 4.8. (</a:t>
            </a:r>
            <a:r>
              <a:rPr lang="en-US" sz="1600" dirty="0" err="1">
                <a:cs typeface="Calibri"/>
              </a:rPr>
              <a:t>pátek</a:t>
            </a:r>
            <a:r>
              <a:rPr lang="en-US" sz="1600" dirty="0">
                <a:cs typeface="Calibri"/>
              </a:rPr>
              <a:t>) - 15:30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5CD900-A5C4-7B4C-858C-525F62C88BA6}"/>
              </a:ext>
            </a:extLst>
          </p:cNvPr>
          <p:cNvSpPr txBox="1"/>
          <p:nvPr/>
        </p:nvSpPr>
        <p:spPr>
          <a:xfrm>
            <a:off x="5165655" y="579474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Modern Love"/>
                <a:cs typeface="Calibri"/>
              </a:rPr>
              <a:t>Těším se </a:t>
            </a:r>
            <a:r>
              <a:rPr lang="en-US" sz="2000" dirty="0" err="1">
                <a:latin typeface="Modern Love"/>
                <a:cs typeface="Calibri"/>
              </a:rPr>
              <a:t>na</a:t>
            </a:r>
            <a:r>
              <a:rPr lang="en-US" sz="2000" dirty="0">
                <a:latin typeface="Modern Love"/>
                <a:cs typeface="Calibri"/>
              </a:rPr>
              <a:t> </a:t>
            </a:r>
            <a:r>
              <a:rPr lang="en-US" sz="2000" dirty="0" err="1">
                <a:latin typeface="Modern Love"/>
                <a:cs typeface="Calibri"/>
              </a:rPr>
              <a:t>vás</a:t>
            </a:r>
            <a:r>
              <a:rPr lang="en-US" sz="2000" dirty="0">
                <a:latin typeface="Modern Love"/>
                <a:cs typeface="Calibri"/>
              </a:rPr>
              <a:t>!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591A30-13E9-5956-2715-7DB180B47FF8}"/>
              </a:ext>
            </a:extLst>
          </p:cNvPr>
          <p:cNvSpPr txBox="1"/>
          <p:nvPr/>
        </p:nvSpPr>
        <p:spPr>
          <a:xfrm>
            <a:off x="5590954" y="3810001"/>
            <a:ext cx="46393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B0F0"/>
              </a:solidFill>
              <a:latin typeface="Arial"/>
              <a:cs typeface="Calibri"/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BE71F85F-6DE5-91CA-194B-32071D7646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1233" y="1333005"/>
            <a:ext cx="4198566" cy="524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30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</vt:lpstr>
      <vt:lpstr>Motiv systému Office</vt:lpstr>
      <vt:lpstr>SUMMER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Vidimace2</dc:creator>
  <cp:lastModifiedBy>Obec Káraný</cp:lastModifiedBy>
  <cp:revision>362</cp:revision>
  <cp:lastPrinted>2023-02-06T17:21:51Z</cp:lastPrinted>
  <dcterms:created xsi:type="dcterms:W3CDTF">2023-02-02T14:17:20Z</dcterms:created>
  <dcterms:modified xsi:type="dcterms:W3CDTF">2023-02-06T17:22:36Z</dcterms:modified>
</cp:coreProperties>
</file>